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2.xml" ContentType="application/vnd.openxmlformats-officedocument.theme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9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9.png" ContentType="image/png"/>
  <Override PartName="/ppt/media/image11.png" ContentType="image/png"/>
  <Override PartName="/ppt/media/image1.jpeg" ContentType="image/jpeg"/>
  <Override PartName="/ppt/media/image5.png" ContentType="image/png"/>
  <Override PartName="/ppt/media/image13.png" ContentType="image/png"/>
  <Override PartName="/ppt/media/image2.jpeg" ContentType="image/jpeg"/>
  <Override PartName="/ppt/media/image4.png" ContentType="image/png"/>
  <Override PartName="/ppt/media/image12.png" ContentType="image/png"/>
  <Override PartName="/ppt/media/image7.png" ContentType="image/png"/>
  <Override PartName="/ppt/media/image10.png" ContentType="image/png"/>
  <Override PartName="/ppt/media/image3.jpeg" ContentType="image/jpeg"/>
  <Override PartName="/ppt/media/image8.png" ContentType="image/png"/>
  <Override PartName="/ppt/media/image6.png" ContentType="image/png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4C7F6E-A0D9-4A35-A4A4-4B8DD5728A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332D693-373D-4B08-AE6B-B88FC3B80E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40C3A9F-7D19-418F-B9C9-90BC89895F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09CD9D6-B412-414A-BD13-986E57A3C02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D418F1-1676-41A8-8C56-592DB914F3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22A5B93-D6DD-4F2F-AD4D-AC76B636E9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D13F870-272C-4E78-8689-DB05895400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EB7D479-539F-4CD1-A89F-95867316F6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E943CD8-7974-4AC3-90DE-ADED771124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76F037C-E966-4FD6-94C4-1A9934587E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06F0445-A20F-4493-A62A-5791974C7C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11120" y="1232640"/>
            <a:ext cx="7199280" cy="44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3BD9FDD-5CB1-42CC-B5EF-FCB18E22FC1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A24CF37-4ABA-4E1A-9607-FFFA5AF0F02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4A0F4ED-4544-4F3C-908B-62BB9411D22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DD466ED-0DE4-4B83-A3AE-06B203621DA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508E0CB-385E-4D83-8479-6A44B3147B5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BF0DF7A-4521-46E0-A8B0-848A40CE2EF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11120" y="1232640"/>
            <a:ext cx="7199280" cy="44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311120" y="1782720"/>
            <a:ext cx="7198560" cy="42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6D3BB7A-522A-4C13-907E-042C301B287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219B930-FBE1-4780-9591-4D868917134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311120" y="1232640"/>
            <a:ext cx="7199280" cy="44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311120" y="1782720"/>
            <a:ext cx="3512520" cy="42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00040" y="1782720"/>
            <a:ext cx="3512520" cy="42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FD83E84-19D2-483C-B21B-2953804DFA0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3386288-AAC3-4304-9D51-75058E3293E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311120" y="1232640"/>
            <a:ext cx="7199280" cy="44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7DDB536-63EE-43E3-A03B-8FA8BCD2985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" descr=""/>
          <p:cNvPicPr/>
          <p:nvPr/>
        </p:nvPicPr>
        <p:blipFill>
          <a:blip r:embed="rId1"/>
          <a:srcRect l="0" t="0" r="-3043" b="0"/>
          <a:stretch/>
        </p:blipFill>
        <p:spPr>
          <a:xfrm>
            <a:off x="0" y="0"/>
            <a:ext cx="9421560" cy="6857280"/>
          </a:xfrm>
          <a:prstGeom prst="rect">
            <a:avLst/>
          </a:prstGeom>
          <a:ln w="0">
            <a:noFill/>
          </a:ln>
        </p:spPr>
      </p:pic>
      <p:sp>
        <p:nvSpPr>
          <p:cNvPr id="51" name="TextBox 6"/>
          <p:cNvSpPr/>
          <p:nvPr/>
        </p:nvSpPr>
        <p:spPr>
          <a:xfrm>
            <a:off x="0" y="3936240"/>
            <a:ext cx="8457480" cy="11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Rectangle 9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Whose Slide Is It Anyway?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Box 5"/>
          <p:cNvSpPr/>
          <p:nvPr/>
        </p:nvSpPr>
        <p:spPr>
          <a:xfrm>
            <a:off x="0" y="1726560"/>
            <a:ext cx="845748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en-US" sz="6600" spc="-1" strike="noStrike">
                <a:solidFill>
                  <a:schemeClr val="dk1"/>
                </a:solidFill>
                <a:latin typeface="Arial"/>
              </a:rPr>
              <a:t>My Trip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  <a:p>
            <a:pPr algn="r" defTabSz="457200">
              <a:lnSpc>
                <a:spcPct val="100000"/>
              </a:lnSpc>
            </a:pP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14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7" name="Picture 8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88" name="Rectangle 15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And then a camel tried to steal my girlfriend.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2869560" y="1398960"/>
            <a:ext cx="6274440" cy="454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20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91" name="Picture 11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0" y="742680"/>
            <a:ext cx="9182880" cy="6117840"/>
          </a:xfrm>
          <a:prstGeom prst="rect">
            <a:avLst/>
          </a:prstGeom>
          <a:ln w="0">
            <a:noFill/>
          </a:ln>
        </p:spPr>
      </p:pic>
      <p:sp>
        <p:nvSpPr>
          <p:cNvPr id="93" name="Rectangle 21"/>
          <p:cNvSpPr/>
          <p:nvPr/>
        </p:nvSpPr>
        <p:spPr>
          <a:xfrm>
            <a:off x="0" y="0"/>
            <a:ext cx="9143280" cy="8251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I really just wanted to sleep in my own bed, but when we got home, another surprise was waiting for us...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5" name="Picture 5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56" name="Rectangle 3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Finally, the long awaited day of departure came...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757800" y="1179000"/>
            <a:ext cx="7772400" cy="518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10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9" name="Picture 6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60" name="Rectangle 11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When we landed, the ground crew was nowhere to be found.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943640" y="1563480"/>
            <a:ext cx="7199640" cy="425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1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3" name="Picture 2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64" name="Rectangle 2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Unbeknown to me, however, there was one small hitch.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1305000" y="1600200"/>
            <a:ext cx="7839000" cy="391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7" name="Picture 3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68" name="Rectangle 6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Apparently, the rental company charged extra for wheels.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4173120" y="914400"/>
            <a:ext cx="4970880" cy="594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6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1" name="Picture 9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72" name="Rectangle 17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Having no luck with the car rental, I tried to find a ferry.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39760" y="914400"/>
            <a:ext cx="8639640" cy="575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5" name="Picture 4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76" name="Rectangle 8"/>
          <p:cNvSpPr/>
          <p:nvPr/>
        </p:nvSpPr>
        <p:spPr>
          <a:xfrm>
            <a:off x="0" y="454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Without a vehicle, I decided to set off on my own.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943640" y="1323000"/>
            <a:ext cx="7199640" cy="480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12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9" name="Picture 7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80" name="Rectangle 13"/>
          <p:cNvSpPr/>
          <p:nvPr/>
        </p:nvSpPr>
        <p:spPr>
          <a:xfrm>
            <a:off x="0" y="202320"/>
            <a:ext cx="9143280" cy="6886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This little guy hopped over, stole the last of our food and water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and then calmly ate it in front of us.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4745520" y="914400"/>
            <a:ext cx="4397760" cy="594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8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0">
                <a:srgbClr val="caadd9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3" name="Picture 10" descr="Compass only for PPP.jpg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4343040" y="457200"/>
            <a:ext cx="4800240" cy="6400800"/>
          </a:xfrm>
          <a:prstGeom prst="rect">
            <a:avLst/>
          </a:prstGeom>
          <a:ln w="0">
            <a:noFill/>
          </a:ln>
        </p:spPr>
      </p:pic>
      <p:sp>
        <p:nvSpPr>
          <p:cNvPr id="85" name="Rectangle 19"/>
          <p:cNvSpPr/>
          <p:nvPr/>
        </p:nvSpPr>
        <p:spPr>
          <a:xfrm>
            <a:off x="0" y="238320"/>
            <a:ext cx="9143280" cy="370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700" spc="296" strike="noStrike">
                <a:solidFill>
                  <a:schemeClr val="lt1"/>
                </a:solidFill>
                <a:latin typeface="Myriad Pro"/>
              </a:rPr>
              <a:t>We were so hungry but all of the food was roped off!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Application>LibreOffice/7.6.7.2$MacOSX_X86_64 LibreOffice_project/dd47e4b30cb7dab30588d6c79c651f218165e3c5</Application>
  <AppVersion>15.0000</AppVersion>
  <Words>969</Words>
  <Paragraphs>59</Paragraphs>
  <Company>CABI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2014-01-16T11:38:48Z</dcterms:created>
  <dc:creator>Sarah Hilliar</dc:creator>
  <dc:description/>
  <dc:language>en-US</dc:language>
  <cp:lastModifiedBy/>
  <cp:lastPrinted>2024-09-25T20:09:21Z</cp:lastPrinted>
  <dcterms:modified xsi:type="dcterms:W3CDTF">2024-09-25T20:24:50Z</dcterms:modified>
  <cp:revision>74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(4:3)</vt:lpwstr>
  </property>
  <property fmtid="{D5CDD505-2E9C-101B-9397-08002B2CF9AE}" pid="4" name="Slides">
    <vt:i4>11</vt:i4>
  </property>
</Properties>
</file>